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88640"/>
            <a:ext cx="5410317" cy="3657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«Контрастный морской пейзаж»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76056" y="5352925"/>
            <a:ext cx="38884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</a:t>
            </a:r>
            <a:r>
              <a:rPr lang="en-US" dirty="0" smtClean="0"/>
              <a:t>:</a:t>
            </a:r>
            <a:r>
              <a:rPr lang="ru-RU" dirty="0" smtClean="0"/>
              <a:t> педагог изобразительного искусства МАОУ Домодедовская СОШ №8</a:t>
            </a:r>
          </a:p>
          <a:p>
            <a:r>
              <a:rPr lang="ru-RU" dirty="0" smtClean="0"/>
              <a:t>Задорожная Ангелина Романовна</a:t>
            </a:r>
          </a:p>
          <a:p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52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6768" y="502460"/>
            <a:ext cx="6676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Материалы для мастер-класса: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1916832"/>
            <a:ext cx="73132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Плотная белая бумага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Гуашь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Карандаш и ластик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Стакан с водой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/>
              <a:t>3 кисти </a:t>
            </a:r>
            <a:r>
              <a:rPr lang="ru-RU" sz="2400" dirty="0" smtClean="0"/>
              <a:t>( тонкая, средняя, толстая)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Палитра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smtClean="0"/>
              <a:t>Салфетка или тряпочка, чтобы вытирать кисть.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09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9711"/>
            <a:ext cx="2946122" cy="199055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122" y="2880002"/>
            <a:ext cx="3065820" cy="19877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42" y="2880002"/>
            <a:ext cx="3132058" cy="19835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68" y="4774816"/>
            <a:ext cx="2995648" cy="208135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4816"/>
            <a:ext cx="3025501" cy="208318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83" y="4774816"/>
            <a:ext cx="3210517" cy="207701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1520" y="404664"/>
            <a:ext cx="590465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Эскиз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Работа с верхней частью листа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Закрашиваем море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Намечаем горы, небо и парусник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450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11930"/>
            <a:ext cx="3056203" cy="20852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301" y="2675926"/>
            <a:ext cx="3072611" cy="21572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912" y="2673404"/>
            <a:ext cx="3011559" cy="2108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766866"/>
            <a:ext cx="3039337" cy="2080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97152"/>
            <a:ext cx="3057827" cy="206084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332656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Рисуем отражение в воде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Прорисовываем волны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Добавляем тени и блики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/>
              <a:t>Затемняем парус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59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137"/>
            <a:ext cx="9144000" cy="618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59</TotalTime>
  <Words>73</Words>
  <Application>Microsoft Office PowerPoint</Application>
  <PresentationFormat>Экран (4:3)</PresentationFormat>
  <Paragraphs>20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Базовая</vt:lpstr>
      <vt:lpstr>Мастер-класс «Контрастный морской пейзаж»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«Контрастный морской пейзаж»</dc:title>
  <dc:creator>Виктория Шабалкина</dc:creator>
  <cp:lastModifiedBy>Sergey</cp:lastModifiedBy>
  <cp:revision>6</cp:revision>
  <dcterms:created xsi:type="dcterms:W3CDTF">2020-03-21T17:42:53Z</dcterms:created>
  <dcterms:modified xsi:type="dcterms:W3CDTF">2020-03-21T18:55:13Z</dcterms:modified>
</cp:coreProperties>
</file>