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Как можно задекорировать бутылку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F31A-1EBE-4C19-B6C3-42C0F72EFDA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2F43-13D5-4373-9AB8-C79C2F1A75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0D69-E0BE-4988-BC83-726EC13FB01D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ACA0-3ECA-4F58-8C01-399A06AB1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задекорировать бутылку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Мастер- класс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5976664" cy="17281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Для того, чтобы начать декорировать нашу бутылку, нужно подготовить материалы: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20191103_121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264696" cy="424847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416824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того, чтобы начать декорировать нашу бутылку, нужно подготовить материалы: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Грунтовка строительная, для внутренних и наружных работ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Краска белая акриловая на водной основе для внутренних работ.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Клей ПВА</a:t>
            </a:r>
          </a:p>
          <a:p>
            <a:pPr algn="l">
              <a:buFontTx/>
              <a:buChar char="-"/>
            </a:pPr>
            <a:r>
              <a:rPr lang="ru-RU" sz="2400" dirty="0" err="1" smtClean="0">
                <a:solidFill>
                  <a:schemeClr val="tx2"/>
                </a:solidFill>
              </a:rPr>
              <a:t>С</a:t>
            </a:r>
            <a:r>
              <a:rPr lang="ru-RU" sz="2400" dirty="0" err="1" smtClean="0">
                <a:solidFill>
                  <a:schemeClr val="tx2"/>
                </a:solidFill>
              </a:rPr>
              <a:t>карлупа</a:t>
            </a:r>
            <a:r>
              <a:rPr lang="ru-RU" sz="2400" dirty="0" smtClean="0">
                <a:solidFill>
                  <a:schemeClr val="tx2"/>
                </a:solidFill>
              </a:rPr>
              <a:t> от яиц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Туалетная бумага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Контур для стекла, золотой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Акриловая краска золотого цвета на водной основе ( я брала  с легким красноватым оттенком)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Губка </a:t>
            </a:r>
            <a:r>
              <a:rPr lang="ru-RU" sz="2400" dirty="0" err="1" smtClean="0">
                <a:solidFill>
                  <a:schemeClr val="tx2"/>
                </a:solidFill>
              </a:rPr>
              <a:t>параллоновая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Малярный скотч 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Акриловый лак на водной основе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416824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такую бутылочку мы с вами будем делать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бутыл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2310557" cy="4896544"/>
          </a:xfrm>
          <a:prstGeom prst="rect">
            <a:avLst/>
          </a:prstGeom>
        </p:spPr>
      </p:pic>
      <p:pic>
        <p:nvPicPr>
          <p:cNvPr id="6" name="Рисунок 5" descr="бутыл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297635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416824" cy="619268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этап.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Бутылка должна быть чистой.</a:t>
            </a:r>
          </a:p>
          <a:p>
            <a:pPr marL="457200" indent="-457200" algn="l">
              <a:buAutoNum type="arabicPeriod"/>
            </a:pPr>
            <a:r>
              <a:rPr lang="ru-RU" sz="2100" dirty="0" err="1" smtClean="0">
                <a:solidFill>
                  <a:schemeClr val="tx2"/>
                </a:solidFill>
              </a:rPr>
              <a:t>Скарлупу</a:t>
            </a:r>
            <a:r>
              <a:rPr lang="ru-RU" sz="2100" dirty="0" smtClean="0">
                <a:solidFill>
                  <a:schemeClr val="tx2"/>
                </a:solidFill>
              </a:rPr>
              <a:t> от яиц нужно разбить на мелкие кусочки.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Из туалетной бумаги сделать сжатые полоски, которые будут наклеиваться на бутылку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Рисунок мы уже наметили, примерно что , где будет располагаться.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Наклеиваем бумажные полоски на бутылку клеем ПВА и даем высохнуть полностью.( Я клей немного разводила с водой и пропитывала бумагу клеем)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 </a:t>
            </a:r>
            <a:r>
              <a:rPr lang="ru-RU" sz="2100" dirty="0" smtClean="0">
                <a:solidFill>
                  <a:schemeClr val="tx2"/>
                </a:solidFill>
              </a:rPr>
              <a:t>З</a:t>
            </a:r>
            <a:r>
              <a:rPr lang="ru-RU" sz="2100" dirty="0" smtClean="0">
                <a:solidFill>
                  <a:schemeClr val="tx2"/>
                </a:solidFill>
              </a:rPr>
              <a:t>атем бумажные полоски на бутылке</a:t>
            </a:r>
            <a:r>
              <a:rPr lang="ru-RU" sz="2100" dirty="0" smtClean="0">
                <a:solidFill>
                  <a:schemeClr val="tx2"/>
                </a:solidFill>
              </a:rPr>
              <a:t> покрываем</a:t>
            </a:r>
            <a:r>
              <a:rPr lang="ru-RU" sz="2100" dirty="0" smtClean="0">
                <a:solidFill>
                  <a:schemeClr val="tx2"/>
                </a:solidFill>
              </a:rPr>
              <a:t> грунтовкой , для прочности. И снова даем высохнуть полностью.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Наклеиваем битые </a:t>
            </a:r>
            <a:r>
              <a:rPr lang="ru-RU" sz="2100" dirty="0" err="1" smtClean="0">
                <a:solidFill>
                  <a:schemeClr val="tx2"/>
                </a:solidFill>
              </a:rPr>
              <a:t>скарлупки</a:t>
            </a:r>
            <a:r>
              <a:rPr lang="ru-RU" sz="2100" dirty="0" smtClean="0">
                <a:solidFill>
                  <a:schemeClr val="tx2"/>
                </a:solidFill>
              </a:rPr>
              <a:t> от яиц тоже клеем ПВА, не разведенным водой, даем высохнуть полностью.</a:t>
            </a:r>
          </a:p>
          <a:p>
            <a:pPr marL="457200" indent="-457200" algn="l"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Контуром для стекла делаем окошки , которые белой краской </a:t>
            </a:r>
            <a:r>
              <a:rPr lang="ru-RU" sz="2100" dirty="0" err="1" smtClean="0">
                <a:solidFill>
                  <a:schemeClr val="tx2"/>
                </a:solidFill>
              </a:rPr>
              <a:t>закрашиаться</a:t>
            </a:r>
            <a:r>
              <a:rPr lang="ru-RU" sz="2100" dirty="0" smtClean="0">
                <a:solidFill>
                  <a:schemeClr val="tx2"/>
                </a:solidFill>
              </a:rPr>
              <a:t> не будут.</a:t>
            </a:r>
          </a:p>
          <a:p>
            <a:pPr marL="457200" indent="-457200" algn="l"/>
            <a:endParaRPr lang="ru-RU" sz="2100" dirty="0" smtClean="0">
              <a:solidFill>
                <a:schemeClr val="tx2"/>
              </a:solidFill>
            </a:endParaRPr>
          </a:p>
          <a:p>
            <a:pPr marL="457200" indent="-457200" algn="l"/>
            <a:endParaRPr lang="ru-RU" sz="2100" dirty="0" smtClean="0">
              <a:solidFill>
                <a:schemeClr val="tx2"/>
              </a:solidFill>
            </a:endParaRPr>
          </a:p>
          <a:p>
            <a:pPr algn="l"/>
            <a:endParaRPr lang="ru-RU" sz="2400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416824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что у нас получилось.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IMG_20160612_135610  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59"/>
            <a:ext cx="2016224" cy="4038759"/>
          </a:xfrm>
          <a:prstGeom prst="rect">
            <a:avLst/>
          </a:prstGeom>
        </p:spPr>
      </p:pic>
      <p:pic>
        <p:nvPicPr>
          <p:cNvPr id="8" name="Рисунок 7" descr="IMG_20160612_135641  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76872"/>
            <a:ext cx="2031301" cy="4248472"/>
          </a:xfrm>
          <a:prstGeom prst="rect">
            <a:avLst/>
          </a:prstGeom>
        </p:spPr>
      </p:pic>
      <p:pic>
        <p:nvPicPr>
          <p:cNvPr id="9" name="Рисунок 8" descr="IMG_20160612_135704     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2031976" cy="4032448"/>
          </a:xfrm>
          <a:prstGeom prst="rect">
            <a:avLst/>
          </a:prstGeom>
        </p:spPr>
      </p:pic>
      <p:pic>
        <p:nvPicPr>
          <p:cNvPr id="10" name="Рисунок 9" descr="IMG_20160612_135722  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276872"/>
            <a:ext cx="196750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32656"/>
            <a:ext cx="3600400" cy="619268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этап.</a:t>
            </a:r>
          </a:p>
          <a:p>
            <a:pPr marL="457200" indent="-457200" algn="l"/>
            <a:r>
              <a:rPr lang="ru-RU" sz="2400" dirty="0" smtClean="0">
                <a:solidFill>
                  <a:schemeClr val="tx2"/>
                </a:solidFill>
              </a:rPr>
              <a:t>1. Затем берем малярный скотч и заклеиваем аккуратно окошки, которые  не будут закрашиваться краской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20160612_144403 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2719007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3600400" cy="619268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Закрашиваем белой акриловой краской всю бутылку при помощи </a:t>
            </a:r>
            <a:r>
              <a:rPr lang="ru-RU" sz="2400" dirty="0" err="1" smtClean="0">
                <a:solidFill>
                  <a:schemeClr val="tx2"/>
                </a:solidFill>
              </a:rPr>
              <a:t>параллоновой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 algn="l"/>
            <a:r>
              <a:rPr lang="ru-RU" sz="2400" dirty="0" smtClean="0">
                <a:solidFill>
                  <a:schemeClr val="tx2"/>
                </a:solidFill>
              </a:rPr>
              <a:t>       губки.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20160618_102823 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2912105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200800" cy="547260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Закрашиваем золотой акриловой краской легкими </a:t>
            </a:r>
            <a:r>
              <a:rPr lang="ru-RU" sz="2400" dirty="0" err="1" smtClean="0">
                <a:solidFill>
                  <a:schemeClr val="tx2"/>
                </a:solidFill>
              </a:rPr>
              <a:t>тампующими</a:t>
            </a:r>
            <a:r>
              <a:rPr lang="ru-RU" sz="2400" dirty="0" smtClean="0">
                <a:solidFill>
                  <a:schemeClr val="tx2"/>
                </a:solidFill>
              </a:rPr>
              <a:t> движениями губкой, те места, которые хотим выделить декоративным цветом.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Затем снимаем малярный скотч с окошек.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Наносим точки контуром золотым по периметру окошек.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Покрываем акриловым лаком нашу бутылочку.</a:t>
            </a:r>
          </a:p>
          <a:p>
            <a:pPr marL="457200" indent="-457200" algn="l"/>
            <a:r>
              <a:rPr lang="ru-RU" sz="2400" dirty="0" smtClean="0">
                <a:solidFill>
                  <a:schemeClr val="tx2"/>
                </a:solidFill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       И </a:t>
            </a:r>
            <a:r>
              <a:rPr lang="ru-RU" sz="2400" dirty="0" err="1" smtClean="0">
                <a:solidFill>
                  <a:srgbClr val="FF0000"/>
                </a:solidFill>
              </a:rPr>
              <a:t>вуаля</a:t>
            </a:r>
            <a:r>
              <a:rPr lang="ru-RU" sz="2400" dirty="0" smtClean="0">
                <a:solidFill>
                  <a:srgbClr val="FF0000"/>
                </a:solidFill>
              </a:rPr>
              <a:t>, наша бутылочка готова!</a:t>
            </a:r>
          </a:p>
          <a:p>
            <a:pPr marL="457200" indent="-457200" algn="l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179</TotalTime>
  <Words>296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</vt:lpstr>
      <vt:lpstr>Специальное оформление</vt:lpstr>
      <vt:lpstr>Как можно задекорировать бутылку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можно задекорировать бутылку</dc:title>
  <dc:creator>Люся</dc:creator>
  <cp:lastModifiedBy>Люся</cp:lastModifiedBy>
  <cp:revision>26</cp:revision>
  <dcterms:created xsi:type="dcterms:W3CDTF">2019-11-03T12:07:55Z</dcterms:created>
  <dcterms:modified xsi:type="dcterms:W3CDTF">2019-11-03T15:07:54Z</dcterms:modified>
</cp:coreProperties>
</file>